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10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这</a:t>
            </a:r>
            <a:r>
              <a:rPr lang="zh-CN" altLang="en-US" dirty="0" smtClean="0"/>
              <a:t>是一个演示</a:t>
            </a:r>
            <a:r>
              <a:rPr lang="en-US" altLang="zh-CN" dirty="0" smtClean="0"/>
              <a:t>PPT</a:t>
            </a:r>
            <a:r>
              <a:rPr lang="zh-CN" altLang="en-US" smtClean="0"/>
              <a:t>文档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这是一个演示PPT文档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这是一个演示PPT文档</dc:title>
  <dc:creator>LEON</dc:creator>
  <cp:lastModifiedBy>LEON</cp:lastModifiedBy>
  <cp:revision>1</cp:revision>
  <dcterms:created xsi:type="dcterms:W3CDTF">2023-09-03T02:59:19Z</dcterms:created>
  <dcterms:modified xsi:type="dcterms:W3CDTF">2023-09-03T03:04:40Z</dcterms:modified>
</cp:coreProperties>
</file>